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9" r:id="rId1"/>
  </p:sldMasterIdLst>
  <p:sldIdLst>
    <p:sldId id="256" r:id="rId2"/>
    <p:sldId id="258" r:id="rId3"/>
    <p:sldId id="282" r:id="rId4"/>
    <p:sldId id="261" r:id="rId5"/>
    <p:sldId id="262" r:id="rId6"/>
    <p:sldId id="277" r:id="rId7"/>
    <p:sldId id="278" r:id="rId8"/>
    <p:sldId id="279" r:id="rId9"/>
    <p:sldId id="268" r:id="rId10"/>
    <p:sldId id="276" r:id="rId11"/>
    <p:sldId id="275" r:id="rId12"/>
    <p:sldId id="269" r:id="rId13"/>
    <p:sldId id="280" r:id="rId14"/>
    <p:sldId id="274" r:id="rId15"/>
    <p:sldId id="281" r:id="rId16"/>
    <p:sldId id="273" r:id="rId17"/>
    <p:sldId id="263" r:id="rId18"/>
    <p:sldId id="272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7252-72F3-474F-8582-32D765D3064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AB499-F5DE-4BE5-BB26-90CC428051F7}" type="datetime1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CF63B1FD-6A28-184C-BC17-941299A94DA6}" type="datetimeFigureOut">
              <a:rPr lang="en-US" smtClean="0"/>
              <a:pPr/>
              <a:t>4/22/10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E73C623-9A47-F542-AC68-4808322B8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dptechconnect.pbworks.com" TargetMode="External"/><Relationship Id="rId4" Type="http://schemas.openxmlformats.org/officeDocument/2006/relationships/hyperlink" Target="http://qzabteachers.wikispaces.com/" TargetMode="External"/><Relationship Id="rId5" Type="http://schemas.openxmlformats.org/officeDocument/2006/relationships/hyperlink" Target="http://phillytc.wikispaces.com/" TargetMode="External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ila.schoolnet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odcast.phila.k12.pa.u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Engage%20Me.mp4" TargetMode="Externa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search/slideshow?searchfrom=header&amp;q=Substitute+Teachers" TargetMode="Externa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toolbox.wikispaces.com/thinkfinity" TargetMode="External"/><Relationship Id="rId3" Type="http://schemas.openxmlformats.org/officeDocument/2006/relationships/hyperlink" Target="http://www.thinkfinity.org/home.asp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rfall.com/" TargetMode="External"/><Relationship Id="rId4" Type="http://schemas.openxmlformats.org/officeDocument/2006/relationships/hyperlink" Target="http://www.nasa.gov" TargetMode="External"/><Relationship Id="rId5" Type="http://schemas.openxmlformats.org/officeDocument/2006/relationships/hyperlink" Target="http://www.funbrain.com/brain/MathBrain/MathBrain.html" TargetMode="External"/><Relationship Id="rId6" Type="http://schemas.openxmlformats.org/officeDocument/2006/relationships/hyperlink" Target="http://www.howstuffworks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ucational-freeware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dorigami.wikispaces.com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enteacher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bcteach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ternet4classrooms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ch-nology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arnoutloud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chertube.com" TargetMode="Externa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ilasd.org/offices/edtec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ilasd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3886200"/>
            <a:ext cx="7542212" cy="2577353"/>
          </a:xfrm>
        </p:spPr>
        <p:txBody>
          <a:bodyPr/>
          <a:lstStyle/>
          <a:p>
            <a:r>
              <a:rPr lang="en-US" dirty="0" smtClean="0"/>
              <a:t>Substitute Teachers:</a:t>
            </a:r>
            <a:br>
              <a:rPr lang="en-US" dirty="0" smtClean="0"/>
            </a:br>
            <a:r>
              <a:rPr lang="en-US" dirty="0" smtClean="0"/>
              <a:t>Top Ten</a:t>
            </a:r>
            <a:br>
              <a:rPr lang="en-US" dirty="0" smtClean="0"/>
            </a:br>
            <a:r>
              <a:rPr lang="en-US" dirty="0" smtClean="0"/>
              <a:t>Technology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IMS</a:t>
            </a:r>
            <a:br>
              <a:rPr lang="en-US" dirty="0" smtClean="0"/>
            </a:br>
            <a:r>
              <a:rPr lang="en-US" sz="3200" dirty="0" smtClean="0"/>
              <a:t>(without user name and password)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http://phila.schoolnet.com/</a:t>
            </a:r>
            <a:endParaRPr lang="en-US" dirty="0" smtClean="0"/>
          </a:p>
          <a:p>
            <a:r>
              <a:rPr lang="en-US" dirty="0" smtClean="0"/>
              <a:t>Click Welcome Teachers and Staff</a:t>
            </a:r>
          </a:p>
          <a:p>
            <a:r>
              <a:rPr lang="en-US" dirty="0" smtClean="0"/>
              <a:t>Click Classroom Technology Connections</a:t>
            </a:r>
          </a:p>
          <a:p>
            <a:r>
              <a:rPr lang="en-US" dirty="0" smtClean="0"/>
              <a:t>Resources for all grade levels and curriculum areas</a:t>
            </a:r>
          </a:p>
          <a:p>
            <a:pPr lvl="1"/>
            <a:r>
              <a:rPr lang="en-US" dirty="0" smtClean="0">
                <a:hlinkClick r:id="rId3"/>
              </a:rPr>
              <a:t>http://sdptechconnect.pbworks.com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http://qzabteachers.wikispaces.com/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http://phillytc.wikispaces.com/</a:t>
            </a:r>
            <a:endParaRPr lang="en-US" dirty="0" smtClean="0"/>
          </a:p>
          <a:p>
            <a:r>
              <a:rPr lang="en-US" dirty="0" smtClean="0"/>
              <a:t>Click Welcome Students to access student texts and resources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1761565"/>
            <a:ext cx="1427163" cy="1591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Available through the IMS (</a:t>
            </a:r>
            <a:r>
              <a:rPr lang="en-US" sz="2800" dirty="0" err="1" smtClean="0"/>
              <a:t>SchoolNet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Videos on Demand</a:t>
            </a:r>
          </a:p>
          <a:p>
            <a:r>
              <a:rPr lang="en-US" sz="2800" dirty="0" smtClean="0"/>
              <a:t>Search by  subject area or by grade level</a:t>
            </a:r>
          </a:p>
          <a:p>
            <a:r>
              <a:rPr lang="en-US" sz="2800" dirty="0" smtClean="0"/>
              <a:t>Full length or video clips</a:t>
            </a:r>
          </a:p>
          <a:p>
            <a:r>
              <a:rPr lang="en-US" sz="2800" dirty="0" smtClean="0"/>
              <a:t>Download or streaming video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838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9</a:t>
            </a:r>
            <a:endParaRPr lang="en-US" sz="3600" dirty="0"/>
          </a:p>
        </p:txBody>
      </p:sp>
      <p:pic>
        <p:nvPicPr>
          <p:cNvPr id="5" name="Picture 4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000" y="5232849"/>
            <a:ext cx="1600000" cy="1206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SDP Podcasts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podcast is an audio file that can be accessed online, and downloaded to an iPod or mp3 player. They may also include graphics and video.</a:t>
            </a:r>
          </a:p>
          <a:p>
            <a:r>
              <a:rPr lang="en-US" dirty="0" smtClean="0">
                <a:hlinkClick r:id="rId2"/>
              </a:rPr>
              <a:t>www.podcast.phila.k12.pa.us</a:t>
            </a:r>
            <a:endParaRPr lang="en-US" dirty="0" smtClean="0"/>
          </a:p>
          <a:p>
            <a:r>
              <a:rPr lang="en-US" dirty="0" smtClean="0"/>
              <a:t>Mostly produced by students with faculty sponsors.</a:t>
            </a:r>
          </a:p>
          <a:p>
            <a:r>
              <a:rPr lang="en-US" dirty="0" smtClean="0"/>
              <a:t>Listen from site or through iTunes.</a:t>
            </a:r>
          </a:p>
          <a:p>
            <a:r>
              <a:rPr lang="en-US" dirty="0" smtClean="0"/>
              <a:t>Search available from individual school pages.</a:t>
            </a:r>
          </a:p>
          <a:p>
            <a:r>
              <a:rPr lang="en-US" dirty="0" smtClean="0"/>
              <a:t>Demonstrate playing selected podcasts.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2" y="762000"/>
            <a:ext cx="1125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10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Use Technology?</a:t>
            </a:r>
            <a:endParaRPr lang="en-US" sz="4000" dirty="0"/>
          </a:p>
        </p:txBody>
      </p:sp>
      <p:pic>
        <p:nvPicPr>
          <p:cNvPr id="4" name="Content Placeholder 3" descr="student asleep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-22042" r="-22042"/>
          <a:stretch>
            <a:fillRect/>
          </a:stretch>
        </p:blipFill>
        <p:spPr>
          <a:xfrm>
            <a:off x="779462" y="1600200"/>
            <a:ext cx="7581901" cy="3953436"/>
          </a:xfrm>
        </p:spPr>
      </p:pic>
      <p:sp>
        <p:nvSpPr>
          <p:cNvPr id="5" name="TextBox 4"/>
          <p:cNvSpPr txBox="1"/>
          <p:nvPr/>
        </p:nvSpPr>
        <p:spPr>
          <a:xfrm>
            <a:off x="2971800" y="5635079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Engage Me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Educational Technology Group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 Newberg, Executive Director</a:t>
            </a:r>
          </a:p>
          <a:p>
            <a:r>
              <a:rPr lang="en-US" dirty="0" smtClean="0"/>
              <a:t>Paula Don, Director</a:t>
            </a:r>
            <a:endParaRPr lang="en-US" dirty="0" smtClean="0"/>
          </a:p>
          <a:p>
            <a:r>
              <a:rPr lang="en-US" dirty="0" smtClean="0"/>
              <a:t>Carol Kane (</a:t>
            </a:r>
            <a:r>
              <a:rPr lang="en-US" dirty="0" err="1" smtClean="0"/>
              <a:t>c</a:t>
            </a:r>
            <a:r>
              <a:rPr lang="en-US" dirty="0" err="1" smtClean="0"/>
              <a:t>kane@</a:t>
            </a:r>
            <a:r>
              <a:rPr lang="en-US" dirty="0" err="1" smtClean="0"/>
              <a:t>philasd.org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And the rest of the department are available to provide technology support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PowerPoint presentations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http://www.slideshare.net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r>
              <a:rPr lang="en-US" dirty="0" smtClean="0"/>
              <a:t>This presentation can be found on </a:t>
            </a:r>
            <a:r>
              <a:rPr lang="en-US" dirty="0" err="1" smtClean="0"/>
              <a:t>Slideshare</a:t>
            </a:r>
            <a:endParaRPr lang="en-US" dirty="0" smtClean="0"/>
          </a:p>
          <a:p>
            <a:r>
              <a:rPr lang="en-US" dirty="0" smtClean="0"/>
              <a:t>Search for substitute teachers</a:t>
            </a:r>
            <a:endParaRPr lang="en-US" dirty="0"/>
          </a:p>
        </p:txBody>
      </p:sp>
      <p:pic>
        <p:nvPicPr>
          <p:cNvPr id="4" name="Picture 3" descr="Picture 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714" y="4800600"/>
            <a:ext cx="2628571" cy="7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Additional Resources</a:t>
            </a:r>
            <a:br>
              <a:rPr lang="en-US" sz="4800" dirty="0" smtClean="0"/>
            </a:br>
            <a:r>
              <a:rPr lang="en-US" sz="4800" dirty="0" err="1" smtClean="0"/>
              <a:t>Thinkfinity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http://etoolbox.wikispaces.com/thinkfinity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http://www.thinkfinity.org/home.aspx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Lesson plans, homework help, book lists, and more!</a:t>
            </a:r>
          </a:p>
          <a:p>
            <a:pPr>
              <a:buNone/>
            </a:pPr>
            <a:r>
              <a:rPr lang="en-US" dirty="0" smtClean="0"/>
              <a:t>Partners with NCTM, NCTE, International Reading Association, Smithsonian Museum,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907338" cy="395343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http://www.educational-freeware.com/</a:t>
            </a:r>
            <a:endParaRPr lang="en-US" dirty="0" smtClean="0"/>
          </a:p>
          <a:p>
            <a:r>
              <a:rPr lang="en-US" dirty="0" smtClean="0"/>
              <a:t>Provides reviews and links to resources such as:</a:t>
            </a:r>
          </a:p>
          <a:p>
            <a:pPr lvl="1"/>
            <a:r>
              <a:rPr lang="en-US" dirty="0" smtClean="0">
                <a:hlinkClick r:id="rId3"/>
              </a:rPr>
              <a:t>http://www.starfall.com/</a:t>
            </a:r>
            <a:r>
              <a:rPr lang="en-US" dirty="0" smtClean="0"/>
              <a:t> - comprehension and phonics</a:t>
            </a:r>
          </a:p>
          <a:p>
            <a:pPr lvl="1"/>
            <a:r>
              <a:rPr lang="en-US" dirty="0" smtClean="0">
                <a:hlinkClick r:id="rId4"/>
              </a:rPr>
              <a:t>http://www.nasa.gov</a:t>
            </a:r>
            <a:r>
              <a:rPr lang="en-US" dirty="0" smtClean="0"/>
              <a:t> - space games for kids</a:t>
            </a:r>
          </a:p>
          <a:p>
            <a:pPr lvl="1"/>
            <a:r>
              <a:rPr lang="en-US" u="sng" dirty="0" smtClean="0">
                <a:hlinkClick r:id="rId5"/>
              </a:rPr>
              <a:t>http://www.funbrain.com/brain/MathBrain/MathBrain.html</a:t>
            </a:r>
            <a:r>
              <a:rPr lang="en-US" u="sng" dirty="0" smtClean="0"/>
              <a:t> </a:t>
            </a:r>
            <a:r>
              <a:rPr lang="en-US" dirty="0" smtClean="0"/>
              <a:t>- Math arcade game</a:t>
            </a:r>
          </a:p>
          <a:p>
            <a:pPr lvl="1"/>
            <a:r>
              <a:rPr lang="en-US" u="sng" dirty="0" smtClean="0">
                <a:hlinkClick r:id="rId6"/>
              </a:rPr>
              <a:t>http://www.howstuffworks.com</a:t>
            </a:r>
            <a:r>
              <a:rPr lang="en-US" u="sng" dirty="0" smtClean="0"/>
              <a:t> </a:t>
            </a:r>
            <a:r>
              <a:rPr lang="en-US" dirty="0" smtClean="0"/>
              <a:t>- explains how things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Educational Origami</a:t>
            </a:r>
          </a:p>
          <a:p>
            <a:pPr lvl="1"/>
            <a:r>
              <a:rPr lang="en-US" dirty="0" smtClean="0">
                <a:hlinkClick r:id="rId2"/>
              </a:rPr>
              <a:t>http://edorigami.wikispaces.com</a:t>
            </a:r>
            <a:endParaRPr lang="en-US" dirty="0" smtClean="0"/>
          </a:p>
          <a:p>
            <a:pPr lvl="1"/>
            <a:r>
              <a:rPr lang="en-US" dirty="0" smtClean="0"/>
              <a:t>Many resources for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</a:p>
          <a:p>
            <a:pPr lvl="1"/>
            <a:r>
              <a:rPr lang="en-US" dirty="0" smtClean="0"/>
              <a:t>How to get started with Web 2.0 applications</a:t>
            </a:r>
          </a:p>
          <a:p>
            <a:pPr lvl="2"/>
            <a:r>
              <a:rPr lang="en-US" dirty="0" smtClean="0"/>
              <a:t>Delicious</a:t>
            </a:r>
          </a:p>
          <a:p>
            <a:pPr lvl="2"/>
            <a:r>
              <a:rPr lang="en-US" dirty="0" err="1" smtClean="0"/>
              <a:t>VoiceThread</a:t>
            </a:r>
            <a:endParaRPr lang="en-US" dirty="0" smtClean="0"/>
          </a:p>
          <a:p>
            <a:pPr lvl="2"/>
            <a:r>
              <a:rPr lang="en-US" dirty="0" smtClean="0"/>
              <a:t>Google Maps</a:t>
            </a:r>
          </a:p>
          <a:p>
            <a:pPr lvl="2"/>
            <a:r>
              <a:rPr lang="en-US" dirty="0" err="1" smtClean="0"/>
              <a:t>Wikispaces</a:t>
            </a:r>
            <a:endParaRPr lang="en-US" dirty="0" smtClean="0"/>
          </a:p>
          <a:p>
            <a:pPr lvl="2"/>
            <a:r>
              <a:rPr lang="en-US" dirty="0" err="1" smtClean="0"/>
              <a:t>Mixbook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Additional Resources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831138" cy="45944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SEN Teacher – Resources for Special Needs Teachers (although available to anyone)</a:t>
            </a:r>
          </a:p>
          <a:p>
            <a:r>
              <a:rPr lang="en-US" dirty="0" smtClean="0">
                <a:hlinkClick r:id="rId2"/>
              </a:rPr>
              <a:t>http://www.senteacher.org</a:t>
            </a:r>
            <a:endParaRPr lang="en-US" dirty="0" smtClean="0"/>
          </a:p>
          <a:p>
            <a:r>
              <a:rPr lang="en-US" dirty="0" err="1" smtClean="0"/>
              <a:t>Printables</a:t>
            </a:r>
            <a:r>
              <a:rPr lang="en-US" dirty="0" smtClean="0"/>
              <a:t> tab</a:t>
            </a:r>
          </a:p>
          <a:p>
            <a:r>
              <a:rPr lang="en-US" dirty="0" smtClean="0"/>
              <a:t>Math, English, General</a:t>
            </a:r>
          </a:p>
          <a:p>
            <a:r>
              <a:rPr lang="en-US" dirty="0" smtClean="0"/>
              <a:t>Certificate Maker, Handwriting practice sheets, Clock activities</a:t>
            </a:r>
          </a:p>
          <a:p>
            <a:r>
              <a:rPr lang="en-US" dirty="0" smtClean="0"/>
              <a:t>Many links and downloads, including info on disabilities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District of </a:t>
            </a:r>
            <a:r>
              <a:rPr lang="en-US" dirty="0" err="1" smtClean="0"/>
              <a:t>Phila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3733800"/>
            <a:ext cx="7581901" cy="3953436"/>
          </a:xfrm>
        </p:spPr>
        <p:txBody>
          <a:bodyPr/>
          <a:lstStyle/>
          <a:p>
            <a:r>
              <a:rPr lang="en-US" sz="3600" dirty="0" smtClean="0"/>
              <a:t>Help Desk</a:t>
            </a:r>
          </a:p>
          <a:p>
            <a:pPr lvl="1"/>
            <a:r>
              <a:rPr lang="en-US" sz="3600" dirty="0" smtClean="0"/>
              <a:t>215-400-5555</a:t>
            </a:r>
          </a:p>
          <a:p>
            <a:pPr lvl="1"/>
            <a:r>
              <a:rPr lang="en-US" sz="3600" dirty="0" err="1" smtClean="0"/>
              <a:t>helpdesk@philasd.org</a:t>
            </a:r>
            <a:endParaRPr lang="en-US" sz="3600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600200"/>
            <a:ext cx="4444444" cy="19809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133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# 1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Printable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http://www.abcteach.com/</a:t>
            </a:r>
            <a:endParaRPr lang="en-US" dirty="0" smtClean="0"/>
          </a:p>
          <a:p>
            <a:r>
              <a:rPr lang="en-US" dirty="0" smtClean="0"/>
              <a:t>Thousands of free activities and worksheets</a:t>
            </a:r>
          </a:p>
          <a:p>
            <a:r>
              <a:rPr lang="en-US" dirty="0" smtClean="0"/>
              <a:t>Custom worksheet generators</a:t>
            </a:r>
          </a:p>
          <a:p>
            <a:r>
              <a:rPr lang="en-US" dirty="0" smtClean="0"/>
              <a:t>Teaching Extras – posters, certificates, flash cards, etc.</a:t>
            </a:r>
          </a:p>
          <a:p>
            <a:r>
              <a:rPr lang="en-US" dirty="0" smtClean="0"/>
              <a:t>Subscription available, but not required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2" y="805934"/>
            <a:ext cx="744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Internet4classrooms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524000"/>
            <a:ext cx="7581901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http://www.internet4classrooms.com</a:t>
            </a:r>
            <a:endParaRPr lang="en-US" dirty="0" smtClean="0"/>
          </a:p>
          <a:p>
            <a:r>
              <a:rPr lang="en-US" dirty="0" smtClean="0"/>
              <a:t>Grade Level Help (K – 8)   </a:t>
            </a:r>
            <a:r>
              <a:rPr lang="en-US" dirty="0" err="1" smtClean="0"/>
              <a:t>Skillbuilders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Links for K – 12 teachers, students, and parents</a:t>
            </a:r>
          </a:p>
          <a:p>
            <a:r>
              <a:rPr lang="en-US" dirty="0" smtClean="0"/>
              <a:t>Online Practice Modules</a:t>
            </a:r>
          </a:p>
          <a:p>
            <a:r>
              <a:rPr lang="en-US" dirty="0" smtClean="0"/>
              <a:t>Daily Dose of the Web (Brain Teasers, Question of the Day)</a:t>
            </a:r>
          </a:p>
          <a:p>
            <a:r>
              <a:rPr lang="en-US" dirty="0" smtClean="0"/>
              <a:t>Links for K-12 teachers: Lesson Plans, Early Childhood, Elementary, High School, Exceptional Children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3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Teachnology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http://www.teach-nology.com</a:t>
            </a:r>
            <a:endParaRPr lang="en-US" dirty="0" smtClean="0"/>
          </a:p>
          <a:p>
            <a:r>
              <a:rPr lang="en-US" dirty="0" smtClean="0"/>
              <a:t>Lesson Plans by Subject</a:t>
            </a:r>
          </a:p>
          <a:p>
            <a:r>
              <a:rPr lang="en-US" dirty="0" err="1" smtClean="0"/>
              <a:t>Printables</a:t>
            </a:r>
            <a:r>
              <a:rPr lang="en-US" dirty="0" smtClean="0"/>
              <a:t> – flash cards, bulletin boards, calendars, mazes, labels, word searches, bookmarks, etc.</a:t>
            </a:r>
          </a:p>
          <a:p>
            <a:r>
              <a:rPr lang="en-US" dirty="0" smtClean="0"/>
              <a:t>Rubric Generator</a:t>
            </a:r>
          </a:p>
          <a:p>
            <a:r>
              <a:rPr lang="en-US" dirty="0" smtClean="0"/>
              <a:t>Many free resources, subscriptions also available, providing additional access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2" y="838200"/>
            <a:ext cx="1201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4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LearnOutLoud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Registration required (free)</a:t>
            </a:r>
          </a:p>
          <a:p>
            <a:r>
              <a:rPr lang="en-US" dirty="0" smtClean="0">
                <a:hlinkClick r:id="rId2"/>
              </a:rPr>
              <a:t>www.learnoutloud.com</a:t>
            </a:r>
            <a:endParaRPr lang="en-US" dirty="0" smtClean="0"/>
          </a:p>
          <a:p>
            <a:r>
              <a:rPr lang="en-US" dirty="0" smtClean="0"/>
              <a:t>Online videos </a:t>
            </a:r>
          </a:p>
          <a:p>
            <a:pPr lvl="1"/>
            <a:r>
              <a:rPr lang="en-US" dirty="0" smtClean="0"/>
              <a:t>Example – Animal Planet video podcasts, Dragonfly TV from PBS Kids</a:t>
            </a:r>
          </a:p>
          <a:p>
            <a:pPr lvl="2"/>
            <a:r>
              <a:rPr lang="en-US" dirty="0" smtClean="0"/>
              <a:t>Download (preferred) or streaming video</a:t>
            </a:r>
          </a:p>
          <a:p>
            <a:r>
              <a:rPr lang="en-US" dirty="0" smtClean="0"/>
              <a:t>Podcasts</a:t>
            </a:r>
          </a:p>
          <a:p>
            <a:pPr lvl="1"/>
            <a:r>
              <a:rPr lang="en-US" dirty="0" smtClean="0"/>
              <a:t>U.S. Presidents Podcast (audio)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Audio Books and other resources available</a:t>
            </a:r>
          </a:p>
          <a:p>
            <a:r>
              <a:rPr lang="en-US" dirty="0" smtClean="0"/>
              <a:t>Some videos are from YouTube, blocked by the district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9462" y="762000"/>
            <a:ext cx="1049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5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www.teachertube.com</a:t>
            </a:r>
            <a:endParaRPr lang="en-US" dirty="0" smtClean="0"/>
          </a:p>
          <a:p>
            <a:r>
              <a:rPr lang="en-US" dirty="0" smtClean="0"/>
              <a:t>Search for videos</a:t>
            </a:r>
          </a:p>
          <a:p>
            <a:r>
              <a:rPr lang="en-US" dirty="0" smtClean="0"/>
              <a:t>Mark as favorites (e.g., The Underground Railroad)</a:t>
            </a:r>
          </a:p>
          <a:p>
            <a:r>
              <a:rPr lang="en-US" dirty="0" smtClean="0"/>
              <a:t>Post comments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ictur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419600"/>
            <a:ext cx="2615873" cy="9396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462" y="838200"/>
            <a:ext cx="1125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6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Educational Technology Website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</a:t>
            </a:r>
            <a:r>
              <a:rPr lang="en-US" dirty="0" smtClean="0">
                <a:hlinkClick r:id="rId2"/>
              </a:rPr>
              <a:t>/</a:t>
            </a:r>
            <a:r>
              <a:rPr lang="en-US" dirty="0" err="1" smtClean="0">
                <a:hlinkClick r:id="rId2"/>
              </a:rPr>
              <a:t>www.philasd</a:t>
            </a:r>
            <a:r>
              <a:rPr lang="en-US" dirty="0" err="1" smtClean="0">
                <a:hlinkClick r:id="rId2"/>
              </a:rPr>
              <a:t>.org/offices/edtech</a:t>
            </a:r>
            <a:endParaRPr lang="en-US" dirty="0" smtClean="0"/>
          </a:p>
          <a:p>
            <a:r>
              <a:rPr lang="en-US" dirty="0" smtClean="0"/>
              <a:t>From SDP homepage, click sitemap to locate Educational Technology</a:t>
            </a:r>
          </a:p>
          <a:p>
            <a:r>
              <a:rPr lang="en-US" dirty="0" smtClean="0"/>
              <a:t>Related Resources on left </a:t>
            </a:r>
            <a:r>
              <a:rPr lang="en-US" dirty="0" err="1" smtClean="0"/>
              <a:t>nav</a:t>
            </a:r>
            <a:r>
              <a:rPr lang="en-US" dirty="0" smtClean="0"/>
              <a:t> bar (Daily/Monthly Links)</a:t>
            </a:r>
            <a:endParaRPr lang="en-US" dirty="0" smtClean="0"/>
          </a:p>
          <a:p>
            <a:r>
              <a:rPr lang="en-US" dirty="0" smtClean="0"/>
              <a:t>Technology Literacy Labs </a:t>
            </a:r>
            <a:r>
              <a:rPr lang="en-US" dirty="0" smtClean="0"/>
              <a:t>– Web-based curriculum support</a:t>
            </a:r>
          </a:p>
          <a:p>
            <a:r>
              <a:rPr lang="en-US" dirty="0" smtClean="0"/>
              <a:t>Many other technology 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914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7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Instructional Management System (</a:t>
            </a:r>
            <a:r>
              <a:rPr lang="en-US" sz="4800" dirty="0" err="1" smtClean="0"/>
              <a:t>SchoolNet</a:t>
            </a:r>
            <a:r>
              <a:rPr lang="en-US" sz="4800" dirty="0" smtClean="0"/>
              <a:t>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 name and password required</a:t>
            </a:r>
          </a:p>
          <a:p>
            <a:r>
              <a:rPr lang="en-US" dirty="0" smtClean="0"/>
              <a:t>Log in from SDP homepage (</a:t>
            </a:r>
            <a:r>
              <a:rPr lang="en-US" dirty="0" err="1" smtClean="0">
                <a:hlinkClick r:id="rId2"/>
              </a:rPr>
              <a:t>www.philasd.org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Teachers can access student information: address, phone, academic record, attendance, behavior, standardized test scores, benchmark scores, etc.</a:t>
            </a:r>
          </a:p>
          <a:p>
            <a:r>
              <a:rPr lang="en-US" dirty="0" smtClean="0"/>
              <a:t>Online curriculum, online Teacher Guides for textbooks, student textbooks</a:t>
            </a:r>
          </a:p>
          <a:p>
            <a:r>
              <a:rPr lang="en-US" dirty="0" smtClean="0"/>
              <a:t>Take a brief tour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90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# 8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858</TotalTime>
  <Words>757</Words>
  <Application>Microsoft Macintosh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Orbit</vt:lpstr>
      <vt:lpstr>Substitute Teachers: Top Ten Technology Resources</vt:lpstr>
      <vt:lpstr>School District of Phila.</vt:lpstr>
      <vt:lpstr>Free Printable Resources</vt:lpstr>
      <vt:lpstr>Internet4classrooms</vt:lpstr>
      <vt:lpstr>Teachnology</vt:lpstr>
      <vt:lpstr>LearnOutLoud</vt:lpstr>
      <vt:lpstr>Teacher Tube</vt:lpstr>
      <vt:lpstr>Educational Technology Website</vt:lpstr>
      <vt:lpstr>Instructional Management System (SchoolNet)</vt:lpstr>
      <vt:lpstr>IMS (without user name and password)</vt:lpstr>
      <vt:lpstr>Discovery Education</vt:lpstr>
      <vt:lpstr>SDP Podcasts</vt:lpstr>
      <vt:lpstr>Why Use Technology?</vt:lpstr>
      <vt:lpstr>Educational Technology Group</vt:lpstr>
      <vt:lpstr>Slideshare</vt:lpstr>
      <vt:lpstr>Additional Resources Thinkfinity</vt:lpstr>
      <vt:lpstr>Additional Resources</vt:lpstr>
      <vt:lpstr>Additional Resources</vt:lpstr>
      <vt:lpstr>Additional Resources</vt:lpstr>
    </vt:vector>
  </TitlesOfParts>
  <Company>SDP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Software</dc:title>
  <dc:creator>Robert Karl</dc:creator>
  <cp:lastModifiedBy>Carol Kane</cp:lastModifiedBy>
  <cp:revision>86</cp:revision>
  <dcterms:created xsi:type="dcterms:W3CDTF">2010-04-22T13:26:04Z</dcterms:created>
  <dcterms:modified xsi:type="dcterms:W3CDTF">2010-04-22T13:43:27Z</dcterms:modified>
</cp:coreProperties>
</file>